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0" autoAdjust="0"/>
    <p:restoredTop sz="94660"/>
  </p:normalViewPr>
  <p:slideViewPr>
    <p:cSldViewPr snapToGrid="0">
      <p:cViewPr varScale="1">
        <p:scale>
          <a:sx n="71" d="100"/>
          <a:sy n="71" d="100"/>
        </p:scale>
        <p:origin x="60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97615-1FDE-4C16-AD5D-7C516AE04019}" type="datetimeFigureOut">
              <a:rPr lang="fr-FR" smtClean="0"/>
              <a:t>14/03/2016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CF952-71E5-40DF-B602-7C093D50094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925551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97615-1FDE-4C16-AD5D-7C516AE04019}" type="datetimeFigureOut">
              <a:rPr lang="fr-FR" smtClean="0"/>
              <a:t>14/03/2016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CF952-71E5-40DF-B602-7C093D50094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505340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97615-1FDE-4C16-AD5D-7C516AE04019}" type="datetimeFigureOut">
              <a:rPr lang="fr-FR" smtClean="0"/>
              <a:t>14/03/2016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CF952-71E5-40DF-B602-7C093D50094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897468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97615-1FDE-4C16-AD5D-7C516AE04019}" type="datetimeFigureOut">
              <a:rPr lang="fr-FR" smtClean="0"/>
              <a:t>14/03/2016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CF952-71E5-40DF-B602-7C093D50094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118203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97615-1FDE-4C16-AD5D-7C516AE04019}" type="datetimeFigureOut">
              <a:rPr lang="fr-FR" smtClean="0"/>
              <a:t>14/03/2016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CF952-71E5-40DF-B602-7C093D50094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704876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97615-1FDE-4C16-AD5D-7C516AE04019}" type="datetimeFigureOut">
              <a:rPr lang="fr-FR" smtClean="0"/>
              <a:t>14/03/2016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CF952-71E5-40DF-B602-7C093D50094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616175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97615-1FDE-4C16-AD5D-7C516AE04019}" type="datetimeFigureOut">
              <a:rPr lang="fr-FR" smtClean="0"/>
              <a:t>14/03/2016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CF952-71E5-40DF-B602-7C093D50094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66692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97615-1FDE-4C16-AD5D-7C516AE04019}" type="datetimeFigureOut">
              <a:rPr lang="fr-FR" smtClean="0"/>
              <a:t>14/03/2016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CF952-71E5-40DF-B602-7C093D50094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447652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97615-1FDE-4C16-AD5D-7C516AE04019}" type="datetimeFigureOut">
              <a:rPr lang="fr-FR" smtClean="0"/>
              <a:t>14/03/2016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CF952-71E5-40DF-B602-7C093D50094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908625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97615-1FDE-4C16-AD5D-7C516AE04019}" type="datetimeFigureOut">
              <a:rPr lang="fr-FR" smtClean="0"/>
              <a:t>14/03/2016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CF952-71E5-40DF-B602-7C093D50094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809817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97615-1FDE-4C16-AD5D-7C516AE04019}" type="datetimeFigureOut">
              <a:rPr lang="fr-FR" smtClean="0"/>
              <a:t>14/03/2016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CF952-71E5-40DF-B602-7C093D50094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522795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A97615-1FDE-4C16-AD5D-7C516AE04019}" type="datetimeFigureOut">
              <a:rPr lang="fr-FR" smtClean="0"/>
              <a:t>14/03/2016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7CF952-71E5-40DF-B602-7C093D50094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125051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170" name="Groupe 3"/>
          <p:cNvGrpSpPr>
            <a:grpSpLocks/>
          </p:cNvGrpSpPr>
          <p:nvPr/>
        </p:nvGrpSpPr>
        <p:grpSpPr bwMode="auto">
          <a:xfrm>
            <a:off x="0" y="-127047"/>
            <a:ext cx="12192000" cy="6858000"/>
            <a:chOff x="0" y="-13447"/>
            <a:chExt cx="12192000" cy="6858000"/>
          </a:xfrm>
        </p:grpSpPr>
        <p:sp>
          <p:nvSpPr>
            <p:cNvPr id="7174" name="ZoneTexte 4"/>
            <p:cNvSpPr txBox="1">
              <a:spLocks noChangeArrowheads="1"/>
            </p:cNvSpPr>
            <p:nvPr/>
          </p:nvSpPr>
          <p:spPr bwMode="auto">
            <a:xfrm>
              <a:off x="0" y="-13447"/>
              <a:ext cx="12192000" cy="6858000"/>
            </a:xfrm>
            <a:prstGeom prst="rect">
              <a:avLst/>
            </a:prstGeom>
            <a:noFill/>
            <a:ln w="76200">
              <a:solidFill>
                <a:schemeClr val="accent2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fr-FR" altLang="fr-FR" sz="1800"/>
            </a:p>
          </p:txBody>
        </p:sp>
        <p:cxnSp>
          <p:nvCxnSpPr>
            <p:cNvPr id="6" name="Connecteur droit 5"/>
            <p:cNvCxnSpPr/>
            <p:nvPr/>
          </p:nvCxnSpPr>
          <p:spPr>
            <a:xfrm>
              <a:off x="11353800" y="4747466"/>
              <a:ext cx="0" cy="1935162"/>
            </a:xfrm>
            <a:prstGeom prst="line">
              <a:avLst/>
            </a:prstGeom>
            <a:ln w="57150"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Connecteur droit 6"/>
            <p:cNvCxnSpPr/>
            <p:nvPr/>
          </p:nvCxnSpPr>
          <p:spPr>
            <a:xfrm>
              <a:off x="10058400" y="6176216"/>
              <a:ext cx="1612900" cy="0"/>
            </a:xfrm>
            <a:prstGeom prst="line">
              <a:avLst/>
            </a:prstGeom>
            <a:ln w="57150"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171" name="Titre 1"/>
          <p:cNvSpPr>
            <a:spLocks noGrp="1"/>
          </p:cNvSpPr>
          <p:nvPr>
            <p:ph type="title"/>
          </p:nvPr>
        </p:nvSpPr>
        <p:spPr>
          <a:xfrm>
            <a:off x="349250" y="269875"/>
            <a:ext cx="10515600" cy="738188"/>
          </a:xfrm>
        </p:spPr>
        <p:txBody>
          <a:bodyPr>
            <a:normAutofit/>
          </a:bodyPr>
          <a:lstStyle/>
          <a:p>
            <a:r>
              <a:rPr lang="fr-FR" altLang="fr-FR" b="1" i="1" dirty="0" smtClean="0"/>
              <a:t>Cadre de référence national </a:t>
            </a:r>
            <a:r>
              <a:rPr lang="fr-FR" altLang="fr-FR" b="1" i="1" dirty="0" smtClean="0"/>
              <a:t>complet</a:t>
            </a:r>
            <a:endParaRPr lang="fr-FR" altLang="fr-FR" b="1" i="1" dirty="0" smtClean="0"/>
          </a:p>
        </p:txBody>
      </p:sp>
      <p:sp>
        <p:nvSpPr>
          <p:cNvPr id="8196" name="Espace réservé du contenu 2"/>
          <p:cNvSpPr>
            <a:spLocks noGrp="1"/>
          </p:cNvSpPr>
          <p:nvPr>
            <p:ph idx="1"/>
          </p:nvPr>
        </p:nvSpPr>
        <p:spPr>
          <a:xfrm>
            <a:off x="6727825" y="1126285"/>
            <a:ext cx="3330575" cy="4351337"/>
          </a:xfrm>
        </p:spPr>
        <p:txBody>
          <a:bodyPr/>
          <a:lstStyle/>
          <a:p>
            <a:pPr marL="0" indent="0" eaLnBrk="1" hangingPunct="1">
              <a:buFont typeface="Arial" panose="020B0604020202020204" pitchFamily="34" charset="0"/>
              <a:buNone/>
              <a:defRPr/>
            </a:pPr>
            <a:r>
              <a:rPr lang="fr-FR" dirty="0"/>
              <a:t>L’USAID reconnaît que Madagascar a respecté ses engagements nationaux et internationaux relatif au développement de la santé et de la nutrition</a:t>
            </a:r>
            <a:r>
              <a:rPr lang="fr-FR" dirty="0" smtClean="0"/>
              <a:t>.</a:t>
            </a:r>
          </a:p>
          <a:p>
            <a:pPr eaLnBrk="1" hangingPunct="1">
              <a:defRPr/>
            </a:pPr>
            <a:endParaRPr lang="fr-FR" dirty="0"/>
          </a:p>
          <a:p>
            <a:pPr marL="0" indent="0" eaLnBrk="1" hangingPunct="1">
              <a:buFont typeface="Arial" panose="020B0604020202020204" pitchFamily="34" charset="0"/>
              <a:buNone/>
              <a:defRPr/>
            </a:pPr>
            <a:endParaRPr lang="fr-FR" altLang="fr-FR" dirty="0" smtClean="0"/>
          </a:p>
        </p:txBody>
      </p:sp>
      <p:pic>
        <p:nvPicPr>
          <p:cNvPr id="7173" name="Image 761" descr="D:\Users\Mamy Tiana\Documents\HINA\final\Cadre de référence.bm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0700" y="1008063"/>
            <a:ext cx="5557838" cy="571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itre 1"/>
          <p:cNvSpPr txBox="1">
            <a:spLocks/>
          </p:cNvSpPr>
          <p:nvPr/>
        </p:nvSpPr>
        <p:spPr>
          <a:xfrm>
            <a:off x="6599238" y="5004268"/>
            <a:ext cx="4629897" cy="7381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altLang="fr-FR" b="1" i="1" dirty="0" smtClean="0"/>
              <a:t>Mise à jour en cours</a:t>
            </a:r>
            <a:endParaRPr lang="fr-FR" altLang="fr-FR" b="1" i="1" dirty="0"/>
          </a:p>
        </p:txBody>
      </p:sp>
    </p:spTree>
    <p:extLst>
      <p:ext uri="{BB962C8B-B14F-4D97-AF65-F5344CB8AC3E}">
        <p14:creationId xmlns:p14="http://schemas.microsoft.com/office/powerpoint/2010/main" val="1935040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32</Words>
  <Application>Microsoft Office PowerPoint</Application>
  <PresentationFormat>Grand écran</PresentationFormat>
  <Paragraphs>3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Cadre de référence national complet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Cadre de référence national complet</dc:title>
  <dc:creator>CN HINA</dc:creator>
  <cp:lastModifiedBy>CN HINA</cp:lastModifiedBy>
  <cp:revision>2</cp:revision>
  <dcterms:created xsi:type="dcterms:W3CDTF">2016-03-14T12:03:30Z</dcterms:created>
  <dcterms:modified xsi:type="dcterms:W3CDTF">2016-03-14T12:05:14Z</dcterms:modified>
</cp:coreProperties>
</file>